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30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53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760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358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10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752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120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69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66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02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38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15240-9614-4A76-AE05-474F7BDFC4E2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2D653-BD7E-48CC-BF92-185EF1950B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49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2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11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2F0768792176408EA18B4E5A93B0F6" ma:contentTypeVersion="19" ma:contentTypeDescription="Crear nuevo documento." ma:contentTypeScope="" ma:versionID="2f19d899629079e9624c2444178b48f4">
  <xsd:schema xmlns:xsd="http://www.w3.org/2001/XMLSchema" xmlns:xs="http://www.w3.org/2001/XMLSchema" xmlns:p="http://schemas.microsoft.com/office/2006/metadata/properties" xmlns:ns2="658e8ee3-83e9-4649-afcf-a2bb4a10c8f0" xmlns:ns3="b92a8f70-9518-43ac-8914-2dc08de2cfc9" targetNamespace="http://schemas.microsoft.com/office/2006/metadata/properties" ma:root="true" ma:fieldsID="6a642d8dd8cb716f3c593281c361e9b4" ns2:_="" ns3:_="">
    <xsd:import namespace="658e8ee3-83e9-4649-afcf-a2bb4a10c8f0"/>
    <xsd:import namespace="b92a8f70-9518-43ac-8914-2dc08de2c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e8ee3-83e9-4649-afcf-a2bb4a10c8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565e2e09-08c0-4b5b-a883-c126791e2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a8f70-9518-43ac-8914-2dc08de2cfc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59347f8-e3b9-4405-b3c0-825366853059}" ma:internalName="TaxCatchAll" ma:showField="CatchAllData" ma:web="b92a8f70-9518-43ac-8914-2dc08de2c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2a8f70-9518-43ac-8914-2dc08de2cfc9" xsi:nil="true"/>
    <lcf76f155ced4ddcb4097134ff3c332f xmlns="658e8ee3-83e9-4649-afcf-a2bb4a10c8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87170FE-409B-40A4-88F0-590FC7FE703F}"/>
</file>

<file path=customXml/itemProps2.xml><?xml version="1.0" encoding="utf-8"?>
<ds:datastoreItem xmlns:ds="http://schemas.openxmlformats.org/officeDocument/2006/customXml" ds:itemID="{9C313C06-9302-42A0-B939-6131850EAA1D}"/>
</file>

<file path=customXml/itemProps3.xml><?xml version="1.0" encoding="utf-8"?>
<ds:datastoreItem xmlns:ds="http://schemas.openxmlformats.org/officeDocument/2006/customXml" ds:itemID="{98B6900F-D018-4B6C-B6D5-C13D2FCE401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1</cp:revision>
  <dcterms:created xsi:type="dcterms:W3CDTF">2025-03-12T11:18:30Z</dcterms:created>
  <dcterms:modified xsi:type="dcterms:W3CDTF">2025-03-12T11:18:47Z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0x010100DE2F0768792176408EA18B4E5A93B0F6</vt:lpwstr>
  </property>
</Properties>
</file>